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4"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299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84FAD1-9EB5-4F0B-B631-7CEE4BC3E9D9}"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822050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84FAD1-9EB5-4F0B-B631-7CEE4BC3E9D9}"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3449568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84FAD1-9EB5-4F0B-B631-7CEE4BC3E9D9}"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2535672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84FAD1-9EB5-4F0B-B631-7CEE4BC3E9D9}"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3023252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84FAD1-9EB5-4F0B-B631-7CEE4BC3E9D9}"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3436259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84FAD1-9EB5-4F0B-B631-7CEE4BC3E9D9}"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937334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84FAD1-9EB5-4F0B-B631-7CEE4BC3E9D9}" type="datetimeFigureOut">
              <a:rPr lang="en-US" smtClean="0"/>
              <a:t>6/3/2022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1770811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84FAD1-9EB5-4F0B-B631-7CEE4BC3E9D9}" type="datetimeFigureOut">
              <a:rPr lang="en-US" smtClean="0"/>
              <a:t>6/3/2022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1117894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84FAD1-9EB5-4F0B-B631-7CEE4BC3E9D9}" type="datetimeFigureOut">
              <a:rPr lang="en-US" smtClean="0"/>
              <a:t>6/3/2022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2553911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484FAD1-9EB5-4F0B-B631-7CEE4BC3E9D9}"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3596390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484FAD1-9EB5-4F0B-B631-7CEE4BC3E9D9}"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DF1F95-256F-48AD-99DF-06B33E6B3C5C}" type="slidenum">
              <a:rPr lang="en-US" smtClean="0"/>
              <a:t>‹#›</a:t>
            </a:fld>
            <a:endParaRPr lang="en-US"/>
          </a:p>
        </p:txBody>
      </p:sp>
    </p:spTree>
    <p:extLst>
      <p:ext uri="{BB962C8B-B14F-4D97-AF65-F5344CB8AC3E}">
        <p14:creationId xmlns:p14="http://schemas.microsoft.com/office/powerpoint/2010/main" val="194134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B484FAD1-9EB5-4F0B-B631-7CEE4BC3E9D9}" type="datetimeFigureOut">
              <a:rPr lang="en-US" smtClean="0"/>
              <a:t>6/3/2022</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CDF1F95-256F-48AD-99DF-06B33E6B3C5C}" type="slidenum">
              <a:rPr lang="en-US" smtClean="0"/>
              <a:t>‹#›</a:t>
            </a:fld>
            <a:endParaRPr lang="en-US"/>
          </a:p>
        </p:txBody>
      </p:sp>
    </p:spTree>
    <p:extLst>
      <p:ext uri="{BB962C8B-B14F-4D97-AF65-F5344CB8AC3E}">
        <p14:creationId xmlns:p14="http://schemas.microsoft.com/office/powerpoint/2010/main" val="24238113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0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6858000" cy="9144000"/>
          </a:xfrm>
          <a:prstGeom prst="rect">
            <a:avLst/>
          </a:prstGeom>
        </p:spPr>
      </p:pic>
      <p:sp>
        <p:nvSpPr>
          <p:cNvPr id="3" name="TextBox 2"/>
          <p:cNvSpPr txBox="1"/>
          <p:nvPr/>
        </p:nvSpPr>
        <p:spPr>
          <a:xfrm>
            <a:off x="457200" y="609600"/>
            <a:ext cx="6172200" cy="8679299"/>
          </a:xfrm>
          <a:prstGeom prst="rect">
            <a:avLst/>
          </a:prstGeom>
          <a:noFill/>
        </p:spPr>
        <p:txBody>
          <a:bodyPr wrap="square" rtlCol="0">
            <a:spAutoFit/>
          </a:bodyPr>
          <a:lstStyle/>
          <a:p>
            <a:pPr algn="ctr"/>
            <a:r>
              <a:rPr lang="en-US" dirty="0">
                <a:latin typeface="KG Primary Penmanship 2" pitchFamily="2" charset="0"/>
              </a:rPr>
              <a:t>Kindergarten Supply List</a:t>
            </a:r>
          </a:p>
          <a:p>
            <a:pPr algn="ctr"/>
            <a:r>
              <a:rPr lang="en-US" dirty="0">
                <a:latin typeface="KG Primary Penmanship 2" pitchFamily="2" charset="0"/>
              </a:rPr>
              <a:t>2022-2023 </a:t>
            </a:r>
          </a:p>
          <a:p>
            <a:pPr algn="ctr"/>
            <a:r>
              <a:rPr lang="en-US" dirty="0">
                <a:latin typeface="KG Primary Penmanship 2" pitchFamily="2" charset="0"/>
              </a:rPr>
              <a:t>(updated 6 – 3 – 22)</a:t>
            </a:r>
          </a:p>
          <a:p>
            <a:pPr algn="ctr"/>
            <a:endParaRPr lang="en-US" dirty="0">
              <a:latin typeface="KG Primary Penmanship 2" pitchFamily="2" charset="0"/>
            </a:endParaRPr>
          </a:p>
          <a:p>
            <a:pPr marL="285750" indent="-285750">
              <a:buFont typeface="Arial" panose="020B0604020202020204" pitchFamily="34" charset="0"/>
              <a:buChar char="•"/>
            </a:pPr>
            <a:r>
              <a:rPr lang="en-US" dirty="0">
                <a:latin typeface="KG Primary Penmanship 2" pitchFamily="2" charset="0"/>
              </a:rPr>
              <a:t>Two seasonal changes of clothing (including 3 pairs of socks and 3 pair of undergarments.  Label each item with your child’s name.) Place them in the “just in case” bag provided at our Meet and Greet.</a:t>
            </a:r>
          </a:p>
          <a:p>
            <a:pPr marL="285750" indent="-285750">
              <a:buFont typeface="Arial" panose="020B0604020202020204" pitchFamily="34" charset="0"/>
              <a:buChar char="•"/>
            </a:pPr>
            <a:r>
              <a:rPr lang="en-US" dirty="0">
                <a:latin typeface="KG Primary Penmanship 2" pitchFamily="2" charset="0"/>
              </a:rPr>
              <a:t>One book sack (no wheels)  Write your child’s name on the book sack.</a:t>
            </a:r>
          </a:p>
          <a:p>
            <a:pPr marL="285750" indent="-285750">
              <a:buFont typeface="Arial" panose="020B0604020202020204" pitchFamily="34" charset="0"/>
              <a:buChar char="•"/>
            </a:pPr>
            <a:r>
              <a:rPr lang="en-US" dirty="0">
                <a:latin typeface="KG Primary Penmanship 2" pitchFamily="2" charset="0"/>
              </a:rPr>
              <a:t>One Kindergarten rest mat.  (You may send a beach towel or blanket to use as a cover and a small pillow.)</a:t>
            </a:r>
          </a:p>
          <a:p>
            <a:pPr marL="285750" indent="-285750">
              <a:buFont typeface="Arial" panose="020B0604020202020204" pitchFamily="34" charset="0"/>
              <a:buChar char="•"/>
            </a:pPr>
            <a:r>
              <a:rPr lang="en-US" dirty="0">
                <a:latin typeface="KG Primary Penmanship 2" pitchFamily="2" charset="0"/>
              </a:rPr>
              <a:t>2 boxes of 8-count </a:t>
            </a:r>
            <a:r>
              <a:rPr lang="en-US" b="1" i="1" u="sng" dirty="0">
                <a:highlight>
                  <a:srgbClr val="FFFF00"/>
                </a:highlight>
                <a:latin typeface="KG Primary Penmanship 2" pitchFamily="2" charset="0"/>
              </a:rPr>
              <a:t>Crayola</a:t>
            </a:r>
            <a:r>
              <a:rPr lang="en-US" dirty="0">
                <a:latin typeface="KG Primary Penmanship 2" pitchFamily="2" charset="0"/>
              </a:rPr>
              <a:t> brand crayons (primary colors only)</a:t>
            </a:r>
            <a:endParaRPr lang="en-US" b="1" i="1" u="sng" dirty="0">
              <a:latin typeface="KG Primary Penmanship 2" pitchFamily="2" charset="0"/>
            </a:endParaRPr>
          </a:p>
          <a:p>
            <a:r>
              <a:rPr lang="en-US" dirty="0">
                <a:latin typeface="KG Primary Penmanship 2" pitchFamily="2" charset="0"/>
              </a:rPr>
              <a:t>     NOTE:  Regular size only…..no jumbo crayons</a:t>
            </a:r>
          </a:p>
          <a:p>
            <a:pPr marL="285750" indent="-285750">
              <a:buFont typeface="Arial" panose="020B0604020202020204" pitchFamily="34" charset="0"/>
              <a:buChar char="•"/>
            </a:pPr>
            <a:r>
              <a:rPr lang="en-US" dirty="0">
                <a:latin typeface="KG Primary Penmanship 2" pitchFamily="2" charset="0"/>
              </a:rPr>
              <a:t>1  pack of classic </a:t>
            </a:r>
            <a:r>
              <a:rPr lang="en-US" b="1" i="1" u="sng" dirty="0">
                <a:highlight>
                  <a:srgbClr val="FFFF00"/>
                </a:highlight>
                <a:latin typeface="KG Primary Penmanship 2" pitchFamily="2" charset="0"/>
              </a:rPr>
              <a:t>Crayola</a:t>
            </a:r>
            <a:r>
              <a:rPr lang="en-US" dirty="0">
                <a:latin typeface="KG Primary Penmanship 2" pitchFamily="2" charset="0"/>
              </a:rPr>
              <a:t> fine tip washable markers.  (no broad line)</a:t>
            </a:r>
          </a:p>
          <a:p>
            <a:pPr marL="285750" indent="-285750">
              <a:buFont typeface="Arial" panose="020B0604020202020204" pitchFamily="34" charset="0"/>
              <a:buChar char="•"/>
            </a:pPr>
            <a:r>
              <a:rPr lang="en-US" dirty="0">
                <a:latin typeface="KG Primary Penmanship 2" pitchFamily="2" charset="0"/>
              </a:rPr>
              <a:t>1  pair of Fiskars blunt-end scissors(</a:t>
            </a:r>
            <a:r>
              <a:rPr lang="en-US" i="1" u="sng" dirty="0">
                <a:highlight>
                  <a:srgbClr val="FFFF00"/>
                </a:highlight>
                <a:latin typeface="KG Primary Penmanship 2" pitchFamily="2" charset="0"/>
              </a:rPr>
              <a:t>only if your child is a leftie</a:t>
            </a:r>
            <a:r>
              <a:rPr lang="en-US" i="1" u="sng" dirty="0">
                <a:latin typeface="KG Primary Penmanship 2" pitchFamily="2" charset="0"/>
              </a:rPr>
              <a:t>)</a:t>
            </a:r>
          </a:p>
          <a:p>
            <a:r>
              <a:rPr lang="en-US" dirty="0">
                <a:latin typeface="KG Primary Penmanship 2" pitchFamily="2" charset="0"/>
              </a:rPr>
              <a:t>     I have scissors for the rest of the students.)</a:t>
            </a:r>
          </a:p>
          <a:p>
            <a:pPr marL="285750" indent="-285750">
              <a:buFont typeface="Arial" panose="020B0604020202020204" pitchFamily="34" charset="0"/>
              <a:buChar char="•"/>
            </a:pPr>
            <a:r>
              <a:rPr lang="en-US" dirty="0">
                <a:latin typeface="KG Primary Penmanship 2" pitchFamily="2" charset="0"/>
              </a:rPr>
              <a:t>24 </a:t>
            </a:r>
            <a:r>
              <a:rPr lang="en-US" b="1" i="1" u="sng" dirty="0">
                <a:highlight>
                  <a:srgbClr val="FFFF00"/>
                </a:highlight>
                <a:latin typeface="KG Primary Penmanship 2" pitchFamily="2" charset="0"/>
              </a:rPr>
              <a:t>Elmer’s</a:t>
            </a:r>
            <a:r>
              <a:rPr lang="en-US" dirty="0">
                <a:latin typeface="KG Primary Penmanship 2" pitchFamily="2" charset="0"/>
              </a:rPr>
              <a:t> glue sticks</a:t>
            </a:r>
          </a:p>
          <a:p>
            <a:pPr marL="285750" indent="-285750">
              <a:buFont typeface="Arial" panose="020B0604020202020204" pitchFamily="34" charset="0"/>
              <a:buChar char="•"/>
            </a:pPr>
            <a:r>
              <a:rPr lang="en-US" dirty="0">
                <a:latin typeface="KG Primary Penmanship 2" pitchFamily="2" charset="0"/>
              </a:rPr>
              <a:t>2 reams of white Xerox paper</a:t>
            </a:r>
          </a:p>
          <a:p>
            <a:pPr marL="285750" indent="-285750">
              <a:buFont typeface="Arial" panose="020B0604020202020204" pitchFamily="34" charset="0"/>
              <a:buChar char="•"/>
            </a:pPr>
            <a:r>
              <a:rPr lang="en-US" dirty="0">
                <a:latin typeface="KG Primary Penmanship 2" pitchFamily="2" charset="0"/>
              </a:rPr>
              <a:t>2 rolls of paper towels.  </a:t>
            </a:r>
            <a:r>
              <a:rPr lang="en-US" dirty="0">
                <a:highlight>
                  <a:srgbClr val="FFFF00"/>
                </a:highlight>
                <a:latin typeface="KG Primary Penmanship 2" pitchFamily="2" charset="0"/>
              </a:rPr>
              <a:t>Please leave them in the plastic wrap</a:t>
            </a:r>
            <a:r>
              <a:rPr lang="en-US" dirty="0">
                <a:latin typeface="KG Primary Penmanship 2" pitchFamily="2" charset="0"/>
              </a:rPr>
              <a:t>.</a:t>
            </a:r>
          </a:p>
          <a:p>
            <a:pPr marL="285750" indent="-285750">
              <a:buFont typeface="Arial" panose="020B0604020202020204" pitchFamily="34" charset="0"/>
              <a:buChar char="•"/>
            </a:pPr>
            <a:r>
              <a:rPr lang="en-US" dirty="0">
                <a:latin typeface="KG Primary Penmanship 2" pitchFamily="2" charset="0"/>
              </a:rPr>
              <a:t>1  pack of baby wipes  (</a:t>
            </a:r>
            <a:r>
              <a:rPr lang="en-US" dirty="0">
                <a:highlight>
                  <a:srgbClr val="FF00FF"/>
                </a:highlight>
                <a:latin typeface="KG Primary Penmanship 2" pitchFamily="2" charset="0"/>
              </a:rPr>
              <a:t>girls only</a:t>
            </a:r>
            <a:r>
              <a:rPr lang="en-US" dirty="0">
                <a:latin typeface="KG Primary Penmanship 2" pitchFamily="2" charset="0"/>
              </a:rPr>
              <a:t>)</a:t>
            </a:r>
          </a:p>
          <a:p>
            <a:pPr marL="285750" indent="-285750">
              <a:buFont typeface="Arial" panose="020B0604020202020204" pitchFamily="34" charset="0"/>
              <a:buChar char="•"/>
            </a:pPr>
            <a:r>
              <a:rPr lang="en-US" dirty="0">
                <a:latin typeface="KG Primary Penmanship 2" pitchFamily="2" charset="0"/>
              </a:rPr>
              <a:t>1  pack of Clorox wipes  (</a:t>
            </a:r>
            <a:r>
              <a:rPr lang="en-US" dirty="0">
                <a:highlight>
                  <a:srgbClr val="00FFFF"/>
                </a:highlight>
                <a:latin typeface="KG Primary Penmanship 2" pitchFamily="2" charset="0"/>
              </a:rPr>
              <a:t>boys only</a:t>
            </a:r>
            <a:r>
              <a:rPr lang="en-US" dirty="0">
                <a:latin typeface="KG Primary Penmanship 2" pitchFamily="2" charset="0"/>
              </a:rPr>
              <a:t>)</a:t>
            </a:r>
          </a:p>
          <a:p>
            <a:pPr marL="285750" indent="-285750">
              <a:buFont typeface="Arial" panose="020B0604020202020204" pitchFamily="34" charset="0"/>
              <a:buChar char="•"/>
            </a:pPr>
            <a:r>
              <a:rPr lang="en-US" dirty="0">
                <a:latin typeface="KG Primary Penmanship 2" pitchFamily="2" charset="0"/>
              </a:rPr>
              <a:t>1  box of sandwich-sized Ziploc bags (</a:t>
            </a:r>
            <a:r>
              <a:rPr lang="en-US" dirty="0">
                <a:highlight>
                  <a:srgbClr val="FF00FF"/>
                </a:highlight>
                <a:latin typeface="KG Primary Penmanship 2" pitchFamily="2" charset="0"/>
              </a:rPr>
              <a:t>girls only</a:t>
            </a:r>
            <a:r>
              <a:rPr lang="en-US" dirty="0">
                <a:latin typeface="KG Primary Penmanship 2" pitchFamily="2" charset="0"/>
              </a:rPr>
              <a:t>)  These can be generic.</a:t>
            </a:r>
          </a:p>
          <a:p>
            <a:pPr marL="285750" indent="-285750">
              <a:buFont typeface="Arial" panose="020B0604020202020204" pitchFamily="34" charset="0"/>
              <a:buChar char="•"/>
            </a:pPr>
            <a:r>
              <a:rPr lang="en-US" dirty="0">
                <a:latin typeface="KG Primary Penmanship 2" pitchFamily="2" charset="0"/>
              </a:rPr>
              <a:t>1  box of gallon-sized plastic bags (</a:t>
            </a:r>
            <a:r>
              <a:rPr lang="en-US" dirty="0">
                <a:highlight>
                  <a:srgbClr val="00FFFF"/>
                </a:highlight>
                <a:latin typeface="KG Primary Penmanship 2" pitchFamily="2" charset="0"/>
              </a:rPr>
              <a:t>boys only</a:t>
            </a:r>
            <a:r>
              <a:rPr lang="en-US" dirty="0">
                <a:latin typeface="KG Primary Penmanship 2" pitchFamily="2" charset="0"/>
              </a:rPr>
              <a:t>)  These can be generic.</a:t>
            </a:r>
          </a:p>
          <a:p>
            <a:endParaRPr lang="en-US" dirty="0">
              <a:latin typeface="KG Primary Penmanship 2" pitchFamily="2" charset="0"/>
            </a:endParaRPr>
          </a:p>
          <a:p>
            <a:endParaRPr lang="en-US" dirty="0">
              <a:latin typeface="KG Primary Penmanship 2" pitchFamily="2" charset="0"/>
            </a:endParaRPr>
          </a:p>
          <a:p>
            <a:pPr algn="ctr"/>
            <a:endParaRPr lang="en-US" dirty="0">
              <a:latin typeface="KG Primary Penmanship 2" pitchFamily="2" charset="0"/>
            </a:endParaRPr>
          </a:p>
          <a:p>
            <a:pPr algn="ctr"/>
            <a:endParaRPr lang="en-US" dirty="0">
              <a:latin typeface="KG Primary Penmanship 2" pitchFamily="2" charset="0"/>
            </a:endParaRPr>
          </a:p>
        </p:txBody>
      </p:sp>
    </p:spTree>
    <p:extLst>
      <p:ext uri="{BB962C8B-B14F-4D97-AF65-F5344CB8AC3E}">
        <p14:creationId xmlns:p14="http://schemas.microsoft.com/office/powerpoint/2010/main" val="627792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lide0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6858000" cy="9144000"/>
          </a:xfrm>
          <a:prstGeom prst="rect">
            <a:avLst/>
          </a:prstGeom>
        </p:spPr>
      </p:pic>
      <p:sp>
        <p:nvSpPr>
          <p:cNvPr id="3" name="TextBox 2"/>
          <p:cNvSpPr txBox="1"/>
          <p:nvPr/>
        </p:nvSpPr>
        <p:spPr>
          <a:xfrm>
            <a:off x="457200" y="609600"/>
            <a:ext cx="6172200" cy="8802410"/>
          </a:xfrm>
          <a:prstGeom prst="rect">
            <a:avLst/>
          </a:prstGeom>
          <a:noFill/>
        </p:spPr>
        <p:txBody>
          <a:bodyPr wrap="square" rtlCol="0">
            <a:spAutoFit/>
          </a:bodyPr>
          <a:lstStyle/>
          <a:p>
            <a:pPr algn="ctr"/>
            <a:r>
              <a:rPr lang="en-US" sz="1600" dirty="0">
                <a:latin typeface="KG Primary Penmanship 2" pitchFamily="2" charset="0"/>
              </a:rPr>
              <a:t>Kindergarten Supply List</a:t>
            </a:r>
          </a:p>
          <a:p>
            <a:pPr algn="ctr"/>
            <a:r>
              <a:rPr lang="en-US" sz="1600" dirty="0">
                <a:latin typeface="KG Primary Penmanship 2" pitchFamily="2" charset="0"/>
              </a:rPr>
              <a:t>2022-2023</a:t>
            </a:r>
          </a:p>
          <a:p>
            <a:pPr algn="ctr"/>
            <a:r>
              <a:rPr lang="en-US" sz="1600" dirty="0">
                <a:latin typeface="KG Primary Penmanship 2" pitchFamily="2" charset="0"/>
              </a:rPr>
              <a:t>SPECIAL NOTES</a:t>
            </a:r>
          </a:p>
          <a:p>
            <a:pPr algn="ctr"/>
            <a:endParaRPr lang="en-US" sz="800" dirty="0">
              <a:latin typeface="KG Primary Penmanship 2" pitchFamily="2" charset="0"/>
            </a:endParaRPr>
          </a:p>
          <a:p>
            <a:r>
              <a:rPr lang="en-US" sz="1600" dirty="0">
                <a:latin typeface="KG Primary Penmanship 2" pitchFamily="2" charset="0"/>
              </a:rPr>
              <a:t>*Please </a:t>
            </a:r>
            <a:r>
              <a:rPr lang="en-US" sz="1600" b="1" i="1" u="sng" dirty="0">
                <a:highlight>
                  <a:srgbClr val="FFFF00"/>
                </a:highlight>
                <a:latin typeface="KG Primary Penmanship 2" pitchFamily="2" charset="0"/>
              </a:rPr>
              <a:t>DO NOT </a:t>
            </a:r>
            <a:r>
              <a:rPr lang="en-US" sz="1600" dirty="0">
                <a:latin typeface="KG Primary Penmanship 2" pitchFamily="2" charset="0"/>
              </a:rPr>
              <a:t>label any materials with your child’s name.  All of our supplies become community property, as we use them for several different activities throughout the day.</a:t>
            </a:r>
          </a:p>
          <a:p>
            <a:endParaRPr lang="en-US" sz="800" dirty="0">
              <a:latin typeface="KG Primary Penmanship 2" pitchFamily="2" charset="0"/>
            </a:endParaRPr>
          </a:p>
          <a:p>
            <a:r>
              <a:rPr lang="en-US" sz="1600" dirty="0">
                <a:latin typeface="KG Primary Penmanship 2" pitchFamily="2" charset="0"/>
              </a:rPr>
              <a:t>*Please </a:t>
            </a:r>
            <a:r>
              <a:rPr lang="en-US" sz="1600" b="1" i="1" u="sng" dirty="0">
                <a:highlight>
                  <a:srgbClr val="FFFF00"/>
                </a:highlight>
                <a:latin typeface="KG Primary Penmanship 2" pitchFamily="2" charset="0"/>
              </a:rPr>
              <a:t>DO NOT </a:t>
            </a:r>
            <a:r>
              <a:rPr lang="en-US" sz="1600" dirty="0">
                <a:latin typeface="KG Primary Penmanship 2" pitchFamily="2" charset="0"/>
              </a:rPr>
              <a:t>purchase pencils, crayon boxes, or scissors.  I already have these materials in the classroom.</a:t>
            </a:r>
          </a:p>
          <a:p>
            <a:endParaRPr lang="en-US" sz="800" dirty="0">
              <a:latin typeface="KG Primary Penmanship 2" pitchFamily="2" charset="0"/>
            </a:endParaRPr>
          </a:p>
          <a:p>
            <a:r>
              <a:rPr lang="en-US" sz="1600" dirty="0">
                <a:latin typeface="KG Primary Penmanship 2" pitchFamily="2" charset="0"/>
              </a:rPr>
              <a:t>*If your child is left-handed, then I am requesting you purchase their scissors.  You may write their name on them.</a:t>
            </a:r>
          </a:p>
          <a:p>
            <a:endParaRPr lang="en-US" sz="800" dirty="0">
              <a:latin typeface="KG Primary Penmanship 2" pitchFamily="2" charset="0"/>
            </a:endParaRPr>
          </a:p>
          <a:p>
            <a:r>
              <a:rPr lang="en-US" sz="1600" dirty="0">
                <a:latin typeface="KG Primary Penmanship 2" pitchFamily="2" charset="0"/>
              </a:rPr>
              <a:t>*We send home rest blankets, pillows, and coverings every two weeks for washing.  Please be prompt when returning them the  following Monday.</a:t>
            </a:r>
          </a:p>
          <a:p>
            <a:endParaRPr lang="en-US" sz="800" dirty="0">
              <a:latin typeface="KG Primary Penmanship 2" pitchFamily="2" charset="0"/>
            </a:endParaRPr>
          </a:p>
          <a:p>
            <a:r>
              <a:rPr lang="en-US" sz="1600" dirty="0">
                <a:latin typeface="KG Primary Penmanship 2" pitchFamily="2" charset="0"/>
              </a:rPr>
              <a:t>*Please </a:t>
            </a:r>
            <a:r>
              <a:rPr lang="en-US" sz="1600" b="1" i="1" u="sng" dirty="0">
                <a:highlight>
                  <a:srgbClr val="FFFF00"/>
                </a:highlight>
                <a:latin typeface="KG Primary Penmanship 2" pitchFamily="2" charset="0"/>
              </a:rPr>
              <a:t>DO NOT </a:t>
            </a:r>
            <a:r>
              <a:rPr lang="en-US" sz="1600" dirty="0">
                <a:latin typeface="KG Primary Penmanship 2" pitchFamily="2" charset="0"/>
              </a:rPr>
              <a:t>forget to send the requested change of clothing.  We are still young, and accidents sometimes happen.  These do not have to be the school uniform. They can be any appropriate choice of clothing.</a:t>
            </a:r>
          </a:p>
          <a:p>
            <a:endParaRPr lang="en-US" sz="1600" dirty="0">
              <a:latin typeface="KG Primary Penmanship 2" pitchFamily="2" charset="0"/>
            </a:endParaRPr>
          </a:p>
          <a:p>
            <a:r>
              <a:rPr lang="en-US" sz="1600" dirty="0">
                <a:latin typeface="KG Primary Penmanship 2" pitchFamily="2" charset="0"/>
              </a:rPr>
              <a:t>*We are still restraining the use of public water fountains.  Please be sure you send enough water for your child each day.  We have snack time daily.  Please send a snack and beverage with your child every day.  </a:t>
            </a:r>
            <a:r>
              <a:rPr lang="en-US" sz="1600" b="1" i="1" u="sng" dirty="0">
                <a:highlight>
                  <a:srgbClr val="FFFF00"/>
                </a:highlight>
                <a:latin typeface="KG Primary Penmanship 2" pitchFamily="2" charset="0"/>
              </a:rPr>
              <a:t>WE DO NOT HAVE A MICROWAVE; THEREFORE, I AM UNABLE TO WARM FOOD FOR YOUR CHILD. </a:t>
            </a:r>
          </a:p>
          <a:p>
            <a:endParaRPr lang="en-US" sz="800" dirty="0">
              <a:latin typeface="KG Primary Penmanship 2" pitchFamily="2" charset="0"/>
            </a:endParaRPr>
          </a:p>
          <a:p>
            <a:r>
              <a:rPr lang="en-US" sz="1600" dirty="0">
                <a:latin typeface="KG Primary Penmanship 2" pitchFamily="2" charset="0"/>
              </a:rPr>
              <a:t>*Please be checking your email accounts in the upcoming weeks.  I will</a:t>
            </a:r>
          </a:p>
          <a:p>
            <a:r>
              <a:rPr lang="en-US" sz="1600" dirty="0">
                <a:latin typeface="KG Primary Penmanship 2" pitchFamily="2" charset="0"/>
              </a:rPr>
              <a:t> be inviting you to join our Google classroom platform.  This will give </a:t>
            </a:r>
          </a:p>
          <a:p>
            <a:r>
              <a:rPr lang="en-US" sz="1600" dirty="0">
                <a:latin typeface="KG Primary Penmanship 2" pitchFamily="2" charset="0"/>
              </a:rPr>
              <a:t>you a chance to view pictures, instructional videos, and additional information pertinent to our classroom.</a:t>
            </a:r>
          </a:p>
          <a:p>
            <a:endParaRPr lang="en-US" sz="800" dirty="0">
              <a:latin typeface="KG Primary Penmanship 2" pitchFamily="2" charset="0"/>
            </a:endParaRPr>
          </a:p>
          <a:p>
            <a:r>
              <a:rPr lang="en-US" sz="1600" dirty="0">
                <a:latin typeface="KG Primary Penmanship 2" pitchFamily="2" charset="0"/>
              </a:rPr>
              <a:t>Yours in Christ.</a:t>
            </a:r>
          </a:p>
          <a:p>
            <a:r>
              <a:rPr lang="en-US" sz="1600" dirty="0">
                <a:latin typeface="KG Primary Penmanship 2" pitchFamily="2" charset="0"/>
              </a:rPr>
              <a:t>Julie Vosbein</a:t>
            </a:r>
          </a:p>
          <a:p>
            <a:r>
              <a:rPr lang="en-US" sz="1600" dirty="0">
                <a:latin typeface="KG Primary Penmanship 2" pitchFamily="2" charset="0"/>
              </a:rPr>
              <a:t>Kindergarten</a:t>
            </a:r>
          </a:p>
          <a:p>
            <a:r>
              <a:rPr lang="en-US" sz="1600" dirty="0">
                <a:latin typeface="KG Primary Penmanship 2" pitchFamily="2" charset="0"/>
              </a:rPr>
              <a:t>Mater Dolorosa Catholic School</a:t>
            </a:r>
          </a:p>
          <a:p>
            <a:endParaRPr lang="en-US" dirty="0">
              <a:latin typeface="KG Primary Penmanship 2" pitchFamily="2" charset="0"/>
            </a:endParaRPr>
          </a:p>
          <a:p>
            <a:pPr algn="ctr"/>
            <a:endParaRPr lang="en-US" dirty="0">
              <a:latin typeface="KG Primary Penmanship 2" pitchFamily="2" charset="0"/>
            </a:endParaRPr>
          </a:p>
          <a:p>
            <a:pPr algn="ctr"/>
            <a:endParaRPr lang="en-US" dirty="0">
              <a:latin typeface="KG Primary Penmanship 2" pitchFamily="2" charset="0"/>
            </a:endParaRPr>
          </a:p>
        </p:txBody>
      </p:sp>
    </p:spTree>
    <p:extLst>
      <p:ext uri="{BB962C8B-B14F-4D97-AF65-F5344CB8AC3E}">
        <p14:creationId xmlns:p14="http://schemas.microsoft.com/office/powerpoint/2010/main" val="17826628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TotalTime>
  <Words>501</Words>
  <Application>Microsoft Office PowerPoint</Application>
  <PresentationFormat>On-screen Show (4:3)</PresentationFormat>
  <Paragraphs>46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KG Primary Penmanship 2</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Vosbein</dc:creator>
  <cp:lastModifiedBy>Julie Vosbein</cp:lastModifiedBy>
  <cp:revision>2</cp:revision>
  <dcterms:created xsi:type="dcterms:W3CDTF">2022-06-03T18:16:56Z</dcterms:created>
  <dcterms:modified xsi:type="dcterms:W3CDTF">2022-06-03T21:28:55Z</dcterms:modified>
</cp:coreProperties>
</file>